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83" r:id="rId4"/>
    <p:sldId id="267" r:id="rId5"/>
    <p:sldId id="274" r:id="rId6"/>
    <p:sldId id="256" r:id="rId7"/>
    <p:sldId id="285" r:id="rId8"/>
    <p:sldId id="270" r:id="rId9"/>
    <p:sldId id="279" r:id="rId10"/>
    <p:sldId id="276" r:id="rId11"/>
    <p:sldId id="280" r:id="rId12"/>
    <p:sldId id="277" r:id="rId13"/>
    <p:sldId id="269" r:id="rId14"/>
    <p:sldId id="281" r:id="rId15"/>
    <p:sldId id="273" r:id="rId16"/>
    <p:sldId id="26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98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825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38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174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59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60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86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09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33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453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2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497E-4A03-4C0C-B134-6D13476CFFBF}" type="datetimeFigureOut">
              <a:rPr lang="uk-UA" smtClean="0"/>
              <a:t>25.10.2020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9ABE-644F-44BB-BFD9-17138E165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907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"/>
            <a:ext cx="6624736" cy="1772815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Комунальний заклад загальної середньої освіти І-ІІІ ступенів </a:t>
            </a:r>
            <a:br>
              <a:rPr lang="uk-UA" sz="1800" dirty="0" smtClean="0"/>
            </a:br>
            <a:r>
              <a:rPr lang="uk-UA" sz="1800" dirty="0" smtClean="0"/>
              <a:t>«Ватутінський ліцей №5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err="1" smtClean="0"/>
              <a:t>Ватутінської</a:t>
            </a:r>
            <a:r>
              <a:rPr lang="uk-UA" sz="1800" dirty="0" smtClean="0"/>
              <a:t> </a:t>
            </a:r>
            <a:r>
              <a:rPr lang="uk-UA" sz="1800" dirty="0" smtClean="0"/>
              <a:t>міської ради Черкаської області»</a:t>
            </a:r>
            <a:endParaRPr lang="uk-UA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700808"/>
            <a:ext cx="6624736" cy="4968552"/>
          </a:xfrm>
        </p:spPr>
        <p:txBody>
          <a:bodyPr>
            <a:normAutofit fontScale="92500"/>
          </a:bodyPr>
          <a:lstStyle/>
          <a:p>
            <a:r>
              <a:rPr lang="uk-UA" b="1" dirty="0" err="1" smtClean="0">
                <a:solidFill>
                  <a:schemeClr val="tx1"/>
                </a:solidFill>
              </a:rPr>
              <a:t>Проєкт</a:t>
            </a:r>
            <a:r>
              <a:rPr lang="uk-UA" b="1" dirty="0" smtClean="0">
                <a:solidFill>
                  <a:schemeClr val="tx1"/>
                </a:solidFill>
              </a:rPr>
              <a:t> Ліги старшокласників</a:t>
            </a:r>
          </a:p>
          <a:p>
            <a:endParaRPr lang="uk-UA" b="1" i="1" dirty="0" smtClean="0">
              <a:solidFill>
                <a:srgbClr val="002060"/>
              </a:solidFill>
            </a:endParaRPr>
          </a:p>
          <a:p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Пишаємось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тобою, рідний краю!</a:t>
            </a:r>
          </a:p>
          <a:p>
            <a:r>
              <a:rPr lang="uk-UA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«Моя рідна Черкащина»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pPr algn="r"/>
            <a:r>
              <a:rPr lang="uk-UA" sz="1800" b="1" dirty="0" smtClean="0">
                <a:solidFill>
                  <a:schemeClr val="tx1"/>
                </a:solidFill>
              </a:rPr>
              <a:t>Підготувала:</a:t>
            </a:r>
          </a:p>
          <a:p>
            <a:pPr algn="r"/>
            <a:r>
              <a:rPr lang="uk-UA" sz="1800" b="1" dirty="0" smtClean="0">
                <a:solidFill>
                  <a:schemeClr val="tx1"/>
                </a:solidFill>
              </a:rPr>
              <a:t>Ліга старшокласників</a:t>
            </a:r>
          </a:p>
          <a:p>
            <a:pPr algn="r"/>
            <a:r>
              <a:rPr lang="uk-UA" sz="1800" b="1" dirty="0" err="1" smtClean="0">
                <a:solidFill>
                  <a:schemeClr val="tx1"/>
                </a:solidFill>
              </a:rPr>
              <a:t>Рацина</a:t>
            </a:r>
            <a:r>
              <a:rPr lang="uk-UA" sz="1800" b="1" dirty="0" smtClean="0">
                <a:solidFill>
                  <a:schemeClr val="tx1"/>
                </a:solidFill>
              </a:rPr>
              <a:t> </a:t>
            </a:r>
            <a:r>
              <a:rPr lang="uk-UA" sz="1800" b="1" dirty="0" smtClean="0">
                <a:solidFill>
                  <a:schemeClr val="tx1"/>
                </a:solidFill>
              </a:rPr>
              <a:t>Д</a:t>
            </a:r>
            <a:r>
              <a:rPr lang="uk-UA" sz="1800" b="1" dirty="0" smtClean="0">
                <a:solidFill>
                  <a:schemeClr val="tx1"/>
                </a:solidFill>
              </a:rPr>
              <a:t>. </a:t>
            </a:r>
            <a:endParaRPr lang="uk-UA" sz="1800" b="1" dirty="0" smtClean="0">
              <a:solidFill>
                <a:schemeClr val="tx1"/>
              </a:solidFill>
            </a:endParaRPr>
          </a:p>
          <a:p>
            <a:r>
              <a:rPr lang="uk-UA" sz="1800" b="1" dirty="0" smtClean="0">
                <a:solidFill>
                  <a:schemeClr val="tx1"/>
                </a:solidFill>
              </a:rPr>
              <a:t>2020 </a:t>
            </a:r>
            <a:r>
              <a:rPr lang="uk-UA" sz="1800" b="1" dirty="0" smtClean="0">
                <a:solidFill>
                  <a:schemeClr val="tx1"/>
                </a:solidFill>
              </a:rPr>
              <a:t>рік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93563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>
                <a:solidFill>
                  <a:srgbClr val="C00000"/>
                </a:solidFill>
              </a:rPr>
              <a:t>Шевченківський національний заповідник </a:t>
            </a:r>
            <a:r>
              <a:rPr lang="uk-UA" sz="3600" dirty="0" smtClean="0">
                <a:solidFill>
                  <a:srgbClr val="C00000"/>
                </a:solidFill>
              </a:rPr>
              <a:t/>
            </a:r>
            <a:br>
              <a:rPr lang="uk-UA" sz="3600" dirty="0" smtClean="0">
                <a:solidFill>
                  <a:srgbClr val="C00000"/>
                </a:solidFill>
              </a:rPr>
            </a:br>
            <a:r>
              <a:rPr lang="uk-UA" sz="3600" dirty="0" smtClean="0">
                <a:solidFill>
                  <a:srgbClr val="C00000"/>
                </a:solidFill>
              </a:rPr>
              <a:t>м. Канів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81327" y="1484313"/>
            <a:ext cx="3240360" cy="431660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971600" y="5805488"/>
            <a:ext cx="3240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2060"/>
                </a:solidFill>
              </a:rPr>
              <a:t>Могила </a:t>
            </a:r>
            <a:r>
              <a:rPr lang="uk-UA" altLang="ru-RU" b="1" dirty="0" err="1">
                <a:solidFill>
                  <a:srgbClr val="002060"/>
                </a:solidFill>
              </a:rPr>
              <a:t>Т.Г.Шевченка</a:t>
            </a:r>
            <a:r>
              <a:rPr lang="uk-UA" altLang="ru-RU" b="1" dirty="0">
                <a:solidFill>
                  <a:srgbClr val="002060"/>
                </a:solidFill>
              </a:rPr>
              <a:t> на Чернечій горі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5003800" y="5805488"/>
            <a:ext cx="3168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002060"/>
                </a:solidFill>
              </a:rPr>
              <a:t>Бронзовий пам'ятник на могилі Кобзаря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076057" y="1297304"/>
            <a:ext cx="3384375" cy="450796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570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136904" cy="922114"/>
          </a:xfrm>
        </p:spPr>
        <p:txBody>
          <a:bodyPr>
            <a:normAutofit/>
          </a:bodyPr>
          <a:lstStyle/>
          <a:p>
            <a:r>
              <a:rPr lang="uk-UA" sz="4000" dirty="0" smtClean="0">
                <a:solidFill>
                  <a:srgbClr val="C00000"/>
                </a:solidFill>
              </a:rPr>
              <a:t>Урочище Холодний Яр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68646"/>
            <a:ext cx="4550628" cy="3417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40768"/>
            <a:ext cx="2722799" cy="36350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36096" y="5229200"/>
            <a:ext cx="2722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Дуб  Максима Залізняка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75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 eaLnBrk="1" hangingPunct="1"/>
            <a:r>
              <a:rPr lang="uk-UA" altLang="ru-RU" sz="3600" dirty="0" smtClean="0">
                <a:solidFill>
                  <a:srgbClr val="C00000"/>
                </a:solidFill>
              </a:rPr>
              <a:t>Національний заповідник "Чигирин"</a:t>
            </a:r>
            <a:r>
              <a:rPr lang="uk-UA" altLang="ru-RU" dirty="0" smtClean="0"/>
              <a:t/>
            </a:r>
            <a:br>
              <a:rPr lang="uk-UA" altLang="ru-RU" dirty="0" smtClean="0"/>
            </a:br>
            <a:endParaRPr lang="uk-UA" altLang="ru-RU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74061" y="1273117"/>
            <a:ext cx="3997939" cy="3001474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179512" y="4797152"/>
            <a:ext cx="18000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>
                <a:solidFill>
                  <a:srgbClr val="002060"/>
                </a:solidFill>
              </a:rPr>
              <a:t>Садиба Богдана Хмельницького в с. </a:t>
            </a:r>
            <a:r>
              <a:rPr lang="uk-UA" altLang="ru-RU" b="1" dirty="0" err="1" smtClean="0">
                <a:solidFill>
                  <a:srgbClr val="002060"/>
                </a:solidFill>
              </a:rPr>
              <a:t>Суботів</a:t>
            </a:r>
            <a:endParaRPr lang="uk-UA" altLang="ru-RU" b="1" dirty="0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uk-UA" altLang="ru-RU" b="1" dirty="0" smtClean="0">
                <a:solidFill>
                  <a:srgbClr val="002060"/>
                </a:solidFill>
              </a:rPr>
              <a:t>Резиденція Богдана Хмельницького</a:t>
            </a:r>
            <a:endParaRPr lang="uk-UA" altLang="ru-RU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D:\Черкащина\Черкаси\Черкаські райони\Чигиринський район\Пам'ятник Максиму Залізняку в селі Медведівка Чигиринського району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277344" y="1273117"/>
            <a:ext cx="3399111" cy="453214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5364163" y="5805488"/>
            <a:ext cx="3240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>
                <a:solidFill>
                  <a:srgbClr val="002060"/>
                </a:solidFill>
              </a:rPr>
              <a:t>Пам'ятник Максиму Залізняку в с.Медведівка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14" y="4427767"/>
            <a:ext cx="3024336" cy="2369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778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764704"/>
            <a:ext cx="5076056" cy="1368151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2"/>
                </a:solidFill>
              </a:rPr>
              <a:t>м</a:t>
            </a:r>
            <a:r>
              <a:rPr lang="uk-UA" dirty="0" smtClean="0">
                <a:solidFill>
                  <a:schemeClr val="accent2"/>
                </a:solidFill>
              </a:rPr>
              <a:t>. Умань </a:t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sz="3600" dirty="0" smtClean="0">
                <a:solidFill>
                  <a:schemeClr val="accent2"/>
                </a:solidFill>
              </a:rPr>
              <a:t>Національний дендрологічний парк «Софіївка»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4944"/>
            <a:ext cx="4284662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17" y="3645024"/>
            <a:ext cx="4106843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11" y="332656"/>
            <a:ext cx="4111934" cy="2736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022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476672"/>
            <a:ext cx="2664296" cy="792088"/>
          </a:xfrm>
        </p:spPr>
        <p:txBody>
          <a:bodyPr>
            <a:normAutofit/>
          </a:bodyPr>
          <a:lstStyle/>
          <a:p>
            <a:r>
              <a:rPr lang="uk-UA" sz="3600" b="0" dirty="0">
                <a:solidFill>
                  <a:srgbClr val="C00000"/>
                </a:solidFill>
              </a:rPr>
              <a:t>м</a:t>
            </a:r>
            <a:r>
              <a:rPr lang="uk-UA" sz="3600" b="0" dirty="0" smtClean="0">
                <a:solidFill>
                  <a:srgbClr val="C00000"/>
                </a:solidFill>
              </a:rPr>
              <a:t>. </a:t>
            </a:r>
            <a:r>
              <a:rPr lang="uk-UA" sz="3600" b="0" dirty="0" err="1" smtClean="0">
                <a:solidFill>
                  <a:srgbClr val="C00000"/>
                </a:solidFill>
              </a:rPr>
              <a:t>Камянка</a:t>
            </a:r>
            <a:endParaRPr lang="ru-RU" sz="3600" b="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263486"/>
            <a:ext cx="3686752" cy="2506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11560" y="592775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Буцький</a:t>
            </a:r>
            <a:r>
              <a:rPr lang="uk-UA" sz="2400" dirty="0" smtClean="0"/>
              <a:t> каньйон</a:t>
            </a:r>
          </a:p>
          <a:p>
            <a:r>
              <a:rPr lang="uk-UA" sz="2400" dirty="0" smtClean="0"/>
              <a:t>с. Буки, </a:t>
            </a:r>
            <a:r>
              <a:rPr lang="uk-UA" sz="2400" dirty="0" err="1" smtClean="0"/>
              <a:t>Маньківський</a:t>
            </a:r>
            <a:r>
              <a:rPr lang="uk-UA" sz="2400" dirty="0" smtClean="0"/>
              <a:t> р-н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79715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Тясминський каньйон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90177"/>
            <a:ext cx="3924434" cy="29569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476672"/>
            <a:ext cx="375875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41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Ми любимо свій край,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пишаємося </a:t>
            </a:r>
            <a:r>
              <a:rPr lang="uk-UA" dirty="0" smtClean="0">
                <a:solidFill>
                  <a:srgbClr val="C00000"/>
                </a:solidFill>
              </a:rPr>
              <a:t>ним!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>
          <a:xfrm>
            <a:off x="4716016" y="4134067"/>
            <a:ext cx="3793978" cy="250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2" y="1417638"/>
            <a:ext cx="3842533" cy="2515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17638"/>
            <a:ext cx="3876202" cy="25154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8" b="10811"/>
          <a:stretch/>
        </p:blipFill>
        <p:spPr>
          <a:xfrm>
            <a:off x="457200" y="4134067"/>
            <a:ext cx="3754760" cy="2505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9593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5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лайд2.JPG"/>
          <p:cNvPicPr>
            <a:picLocks noGrp="1" noChangeAspect="1"/>
          </p:cNvPicPr>
          <p:nvPr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899592" y="620688"/>
            <a:ext cx="7539681" cy="5654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5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043608" y="4437112"/>
            <a:ext cx="7200280" cy="2016224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uk-UA" altLang="ru-RU" smtClean="0">
                <a:solidFill>
                  <a:srgbClr val="002060"/>
                </a:solidFill>
              </a:rPr>
              <a:t>Черкаська область утворена </a:t>
            </a:r>
            <a:r>
              <a:rPr lang="uk-UA" altLang="ru-RU" sz="2400" smtClean="0">
                <a:solidFill>
                  <a:srgbClr val="C00000"/>
                </a:solidFill>
              </a:rPr>
              <a:t>7 січня 1954 р. </a:t>
            </a:r>
            <a:r>
              <a:rPr lang="uk-UA" altLang="ru-RU" smtClean="0">
                <a:solidFill>
                  <a:srgbClr val="002060"/>
                </a:solidFill>
              </a:rPr>
              <a:t>Указом Президії Верховної ради СРСР з районів Київській, Вінницькій, Кіровоградській і Полтавської областей. Одна з найновіших областей Україна.</a:t>
            </a:r>
            <a:br>
              <a:rPr lang="uk-UA" altLang="ru-RU" smtClean="0">
                <a:solidFill>
                  <a:srgbClr val="002060"/>
                </a:solidFill>
              </a:rPr>
            </a:br>
            <a:endParaRPr lang="uk-UA" altLang="ru-RU" smtClean="0">
              <a:solidFill>
                <a:srgbClr val="002060"/>
              </a:solidFill>
            </a:endParaRPr>
          </a:p>
        </p:txBody>
      </p:sp>
      <p:pic>
        <p:nvPicPr>
          <p:cNvPr id="4099" name="Picture 7" descr="80962_html_m42f3b4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57188"/>
            <a:ext cx="59055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50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47" y="20835"/>
            <a:ext cx="9157347" cy="6849829"/>
          </a:xfrm>
        </p:spPr>
      </p:pic>
    </p:spTree>
    <p:extLst>
      <p:ext uri="{BB962C8B-B14F-4D97-AF65-F5344CB8AC3E}">
        <p14:creationId xmlns:p14="http://schemas.microsoft.com/office/powerpoint/2010/main" val="243858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13600" cy="93610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Адміністративний центр </a:t>
            </a:r>
            <a:r>
              <a:rPr lang="uk-UA" dirty="0" smtClean="0">
                <a:solidFill>
                  <a:srgbClr val="C00000"/>
                </a:solidFill>
              </a:rPr>
              <a:t/>
            </a:r>
            <a:br>
              <a:rPr lang="uk-UA" dirty="0" smtClean="0">
                <a:solidFill>
                  <a:srgbClr val="C00000"/>
                </a:solidFill>
              </a:rPr>
            </a:br>
            <a:r>
              <a:rPr lang="uk-UA" dirty="0" smtClean="0">
                <a:solidFill>
                  <a:srgbClr val="C00000"/>
                </a:solidFill>
              </a:rPr>
              <a:t>Черкаської </a:t>
            </a:r>
            <a:r>
              <a:rPr lang="uk-UA" dirty="0" smtClean="0">
                <a:solidFill>
                  <a:srgbClr val="C00000"/>
                </a:solidFill>
              </a:rPr>
              <a:t>області – </a:t>
            </a:r>
            <a:r>
              <a:rPr lang="uk-UA" dirty="0" smtClean="0">
                <a:solidFill>
                  <a:srgbClr val="C00000"/>
                </a:solidFill>
              </a:rPr>
              <a:t>місто  Черкаси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/>
          </a:blip>
          <a:srcRect l="3508" t="13546" b="-2407"/>
          <a:stretch/>
        </p:blipFill>
        <p:spPr>
          <a:xfrm>
            <a:off x="204643" y="1484784"/>
            <a:ext cx="4295349" cy="298456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846796" y="1484784"/>
            <a:ext cx="3978203" cy="298500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2627784" y="4005064"/>
            <a:ext cx="3903488" cy="27652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555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79" y="404664"/>
            <a:ext cx="4909857" cy="79208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C00000"/>
                </a:solidFill>
              </a:rPr>
              <a:t> м. Ватутіне- наймолодше місто в Черкаській області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589239"/>
            <a:ext cx="3744416" cy="938925"/>
          </a:xfrm>
        </p:spPr>
        <p:txBody>
          <a:bodyPr>
            <a:normAutofit fontScale="92500" lnSpcReduction="100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Палац культури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Пагорб Слави</a:t>
            </a:r>
            <a:endParaRPr lang="uk-UA" sz="2800" dirty="0">
              <a:solidFill>
                <a:schemeClr val="tx1"/>
              </a:solidFill>
            </a:endParaRPr>
          </a:p>
        </p:txBody>
      </p:sp>
      <p:pic>
        <p:nvPicPr>
          <p:cNvPr id="6" name="Picture 3" descr="C:\Users\G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8641"/>
            <a:ext cx="3024337" cy="3830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\Desktop\images (1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65" y="1617237"/>
            <a:ext cx="3807043" cy="3770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G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326" y="4146364"/>
            <a:ext cx="3096344" cy="23818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752528" cy="108012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Моє рідне місто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417638"/>
            <a:ext cx="3528392" cy="294746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uk-UA" b="1" dirty="0">
                <a:solidFill>
                  <a:srgbClr val="002060"/>
                </a:solidFill>
              </a:rPr>
              <a:t>Місто Ватутіне знаходиться в центральній частині Черкаської області, за 120 кілометрів від обласного центру – міста Черкас. Територія міста розташована на правому березі тихоплинної річки </a:t>
            </a:r>
            <a:r>
              <a:rPr lang="uk-UA" b="1" dirty="0" err="1">
                <a:solidFill>
                  <a:srgbClr val="002060"/>
                </a:solidFill>
              </a:rPr>
              <a:t>Шполка</a:t>
            </a:r>
            <a:r>
              <a:rPr lang="uk-UA" b="1" dirty="0">
                <a:solidFill>
                  <a:srgbClr val="002060"/>
                </a:solidFill>
              </a:rPr>
              <a:t> в її мальовничій долині на межі </a:t>
            </a:r>
            <a:r>
              <a:rPr lang="uk-UA" b="1" dirty="0" err="1">
                <a:solidFill>
                  <a:srgbClr val="002060"/>
                </a:solidFill>
              </a:rPr>
              <a:t>Катеринопільського</a:t>
            </a:r>
            <a:r>
              <a:rPr lang="uk-UA" b="1" dirty="0">
                <a:solidFill>
                  <a:srgbClr val="002060"/>
                </a:solidFill>
              </a:rPr>
              <a:t> і Звенигородського районів. </a:t>
            </a:r>
          </a:p>
          <a:p>
            <a:pPr>
              <a:buFont typeface="Arial" charset="0"/>
              <a:buChar char="•"/>
              <a:defRPr/>
            </a:pPr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32656"/>
            <a:ext cx="3528392" cy="2509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212976"/>
            <a:ext cx="3528392" cy="2349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149080"/>
            <a:ext cx="3528392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82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309938"/>
            <a:ext cx="5184576" cy="970690"/>
          </a:xfrm>
        </p:spPr>
        <p:txBody>
          <a:bodyPr>
            <a:noAutofit/>
          </a:bodyPr>
          <a:lstStyle/>
          <a:p>
            <a:r>
              <a:rPr lang="uk-UA" sz="3200" b="0" dirty="0">
                <a:solidFill>
                  <a:srgbClr val="C00000"/>
                </a:solidFill>
              </a:rPr>
              <a:t>с</a:t>
            </a:r>
            <a:r>
              <a:rPr lang="uk-UA" sz="3200" b="0" dirty="0" smtClean="0">
                <a:solidFill>
                  <a:srgbClr val="C00000"/>
                </a:solidFill>
              </a:rPr>
              <a:t>. </a:t>
            </a:r>
            <a:r>
              <a:rPr lang="uk-UA" sz="3200" b="0" dirty="0" err="1" smtClean="0">
                <a:solidFill>
                  <a:srgbClr val="C00000"/>
                </a:solidFill>
              </a:rPr>
              <a:t>Стецівка</a:t>
            </a:r>
            <a:r>
              <a:rPr lang="uk-UA" sz="3200" b="0" dirty="0" smtClean="0">
                <a:solidFill>
                  <a:srgbClr val="C00000"/>
                </a:solidFill>
              </a:rPr>
              <a:t> </a:t>
            </a:r>
            <a:br>
              <a:rPr lang="uk-UA" sz="3200" b="0" dirty="0" smtClean="0">
                <a:solidFill>
                  <a:srgbClr val="C00000"/>
                </a:solidFill>
              </a:rPr>
            </a:br>
            <a:r>
              <a:rPr lang="uk-UA" sz="3200" b="0" dirty="0" smtClean="0">
                <a:solidFill>
                  <a:srgbClr val="C00000"/>
                </a:solidFill>
              </a:rPr>
              <a:t>Звенигородського району</a:t>
            </a:r>
            <a:endParaRPr lang="ru-RU" sz="3200" b="0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9" b="22019"/>
          <a:stretch>
            <a:fillRect/>
          </a:stretch>
        </p:blipFill>
        <p:spPr>
          <a:xfrm>
            <a:off x="3779912" y="4351460"/>
            <a:ext cx="3160298" cy="2370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323528" y="5085184"/>
            <a:ext cx="2808312" cy="108012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Братська могила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9937"/>
            <a:ext cx="3240360" cy="4703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9572"/>
            <a:ext cx="3668381" cy="2732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 flipH="1">
            <a:off x="7308302" y="4525108"/>
            <a:ext cx="1476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Скансен</a:t>
            </a:r>
            <a:r>
              <a:rPr lang="uk-UA" dirty="0" smtClean="0"/>
              <a:t> «Козацький хутір»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81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88640"/>
            <a:ext cx="4114799" cy="16560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C00000"/>
                </a:solidFill>
              </a:rPr>
              <a:t>Шевченків</a:t>
            </a:r>
            <a:r>
              <a:rPr lang="ru-RU" sz="3600" dirty="0" smtClean="0">
                <a:solidFill>
                  <a:srgbClr val="C00000"/>
                </a:solidFill>
              </a:rPr>
              <a:t> край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4098" name="Picture 2" descr="D:\Черкащина\Черкаси\Черкаські райони\Звенигородський район\Хата родини Т.Г.Шевченка в селі Моринці Звенигородського району (реконструкція)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25015" y="725568"/>
            <a:ext cx="4102970" cy="3077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1259632" y="5805263"/>
            <a:ext cx="35938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dirty="0" smtClean="0"/>
              <a:t>Пам'ятник  юному Тарасу в</a:t>
            </a:r>
          </a:p>
          <a:p>
            <a:pPr algn="ctr" eaLnBrk="1" hangingPunct="1"/>
            <a:r>
              <a:rPr lang="uk-UA" altLang="ru-RU" sz="2000" dirty="0" smtClean="0"/>
              <a:t> с. Шевченкове</a:t>
            </a:r>
            <a:endParaRPr lang="uk-UA" alt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38" y="3966590"/>
            <a:ext cx="3983774" cy="2641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82727"/>
            <a:ext cx="2752683" cy="1995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853525" y="3125504"/>
            <a:ext cx="403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Національний музей ім. </a:t>
            </a:r>
            <a:r>
              <a:rPr lang="uk-UA" dirty="0" err="1" smtClean="0"/>
              <a:t>Т.Г.Шевченка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79502" y="3966590"/>
            <a:ext cx="3660450" cy="4140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dirty="0" smtClean="0"/>
              <a:t>Хата родини </a:t>
            </a:r>
            <a:r>
              <a:rPr lang="uk-UA" sz="2000" dirty="0" err="1" smtClean="0"/>
              <a:t>Т.Г.Шевченка</a:t>
            </a:r>
            <a:r>
              <a:rPr lang="uk-UA" sz="2000" dirty="0" smtClean="0"/>
              <a:t> в</a:t>
            </a:r>
          </a:p>
          <a:p>
            <a:pPr marL="0" indent="0">
              <a:buNone/>
            </a:pPr>
            <a:r>
              <a:rPr lang="uk-UA" sz="2000" dirty="0"/>
              <a:t>с</a:t>
            </a:r>
            <a:r>
              <a:rPr lang="uk-UA" sz="2000" dirty="0" smtClean="0"/>
              <a:t>. Моринці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30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209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Комунальний заклад загальної середньої освіти І-ІІІ ступенів  «Ватутінський ліцей №5  Ватутінської міської ради Черкаської області»</vt:lpstr>
      <vt:lpstr>Презентация PowerPoint</vt:lpstr>
      <vt:lpstr>Черкаська область утворена 7 січня 1954 р. Указом Президії Верховної ради СРСР з районів Київській, Вінницькій, Кіровоградській і Полтавської областей. Одна з найновіших областей Україна. </vt:lpstr>
      <vt:lpstr>Презентация PowerPoint</vt:lpstr>
      <vt:lpstr>Адміністративний центр  Черкаської області – місто  Черкаси</vt:lpstr>
      <vt:lpstr> м. Ватутіне- наймолодше місто в Черкаській області</vt:lpstr>
      <vt:lpstr>Моє рідне місто</vt:lpstr>
      <vt:lpstr>с. Стецівка  Звенигородського району</vt:lpstr>
      <vt:lpstr>Шевченків край </vt:lpstr>
      <vt:lpstr>Шевченківський національний заповідник  м. Канів </vt:lpstr>
      <vt:lpstr>Урочище Холодний Яр</vt:lpstr>
      <vt:lpstr>Національний заповідник "Чигирин" </vt:lpstr>
      <vt:lpstr>м. Умань  Національний дендрологічний парк «Софіївка»</vt:lpstr>
      <vt:lpstr>м. Камянка</vt:lpstr>
      <vt:lpstr>Ми любимо свій край,  пишаємося ним!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Sekretar</dc:creator>
  <cp:lastModifiedBy>Админ</cp:lastModifiedBy>
  <cp:revision>32</cp:revision>
  <dcterms:created xsi:type="dcterms:W3CDTF">2020-10-05T12:47:13Z</dcterms:created>
  <dcterms:modified xsi:type="dcterms:W3CDTF">2020-10-25T18:58:05Z</dcterms:modified>
</cp:coreProperties>
</file>